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7.png" ContentType="image/png"/>
  <Override PartName="/ppt/media/image33.jpeg" ContentType="image/jpeg"/>
  <Override PartName="/ppt/media/image22.png" ContentType="image/png"/>
  <Override PartName="/ppt/media/image21.png" ContentType="image/png"/>
  <Override PartName="/ppt/media/image20.png" ContentType="image/png"/>
  <Override PartName="/ppt/media/image2.jpeg" ContentType="image/jpeg"/>
  <Override PartName="/ppt/media/image19.jpeg" ContentType="image/jpeg"/>
  <Override PartName="/ppt/media/image25.png" ContentType="image/png"/>
  <Override PartName="/ppt/media/image18.jpeg" ContentType="image/jpeg"/>
  <Override PartName="/ppt/media/image26.png" ContentType="image/png"/>
  <Override PartName="/ppt/media/image17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54.png" ContentType="image/png"/>
  <Override PartName="/ppt/media/image24.png" ContentType="image/png"/>
  <Override PartName="/ppt/media/image11.jpeg" ContentType="image/jpeg"/>
  <Override PartName="/ppt/media/image1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50.png" ContentType="image/png"/>
  <Override PartName="/ppt/media/image6.jpeg" ContentType="image/jpeg"/>
  <Override PartName="/ppt/media/image7.png" ContentType="image/png"/>
  <Override PartName="/ppt/media/image34.jpeg" ContentType="image/jpeg"/>
  <Override PartName="/ppt/media/image37.png" ContentType="image/png"/>
  <Override PartName="/ppt/media/image36.png" ContentType="image/png"/>
  <Override PartName="/ppt/media/image42.png" ContentType="image/png"/>
  <Override PartName="/ppt/media/image43.jpeg" ContentType="image/jpeg"/>
  <Override PartName="/ppt/media/image45.png" ContentType="image/png"/>
  <Override PartName="/ppt/media/image47.png" ContentType="image/png"/>
  <Override PartName="/ppt/media/image35.jpeg" ContentType="image/jpeg"/>
  <Override PartName="/ppt/media/image10.jpeg" ContentType="image/jpeg"/>
  <Override PartName="/ppt/media/image28.png" ContentType="image/png"/>
  <Override PartName="/ppt/media/image29.jpeg" ContentType="image/jpeg"/>
  <Override PartName="/ppt/media/image46.png" ContentType="image/png"/>
  <Override PartName="/ppt/media/image49.png" ContentType="image/png"/>
  <Override PartName="/ppt/media/image51.png" ContentType="image/png"/>
  <Override PartName="/ppt/media/image52.png" ContentType="image/png"/>
  <Override PartName="/ppt/media/image30.jpeg" ContentType="image/jpeg"/>
  <Override PartName="/ppt/media/image41.png" ContentType="image/png"/>
  <Override PartName="/ppt/media/image53.png" ContentType="image/png"/>
  <Override PartName="/ppt/media/image55.png" ContentType="image/png"/>
  <Override PartName="/ppt/media/image32.jpeg" ContentType="image/jpeg"/>
  <Override PartName="/ppt/media/image31.jpeg" ContentType="image/jpeg"/>
  <Override PartName="/ppt/media/image12.jpeg" ContentType="image/jpeg"/>
  <Override PartName="/ppt/media/image48.png" ContentType="image/png"/>
  <Override PartName="/ppt/media/image9.jpeg" ContentType="image/jpeg"/>
  <Override PartName="/ppt/media/image8.jpeg" ContentType="image/jpeg"/>
  <Override PartName="/ppt/media/image38.png" ContentType="image/png"/>
  <Override PartName="/ppt/media/image39.jpeg" ContentType="image/jpeg"/>
  <Override PartName="/ppt/media/image44.png" ContentType="image/png"/>
  <Override PartName="/ppt/media/image40.jpeg" ContentType="image/jpeg"/>
  <Override PartName="/ppt/media/image13.jpeg" ContentType="image/jpeg"/>
  <Override PartName="/ppt/media/image23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2644D41-59BA-411B-9421-03BEDA74EA9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B27207-F4FC-412C-AEBB-59D399BCD1F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7BCABF-379C-429E-BDCC-C839A17B56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4E937B-481E-479B-8426-A0F41A2C7B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9F4C85-DC80-496D-A5AB-FF0C5C56933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B66979-3D06-4344-94BB-A7ABD66128B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9802F2-5B7F-40E0-ABD1-C64A8470EE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D4BF77-E756-4922-A8D4-F9496ADACF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7EDC7E-54F8-4F8D-9695-FA76C919D7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36B608-9716-4EDB-BAAC-1F5B66573F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F3D83F-F5CB-48CD-ABC6-C8DE78D802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49CC0F-FB5A-4D3D-8E72-153900F979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E5B00F-2808-4349-8C5B-E4E37FCB54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0E3842-63ED-49EE-AC05-CDECEC9CA9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5BB028-D5B7-4CD2-8AF5-43AB172AF7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6F98AF-2F88-4121-ADD9-C130FD6EB8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E66A07-A9C5-42DC-95A7-BDB80C2753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6DA74D-4F81-49FB-BD93-7927C2534EE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63B77C-6CC9-49B6-9357-E7C7E31C2AE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BC955C-DFDF-41F9-AABD-33C8AAD570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80D71B-E25E-450F-9F35-5354E669EE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BA8C4B-AF83-460F-86CE-C0C8C4290E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15C3E7-80C8-4687-ABF8-D2D30BA95D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56C4E2-008A-40D8-904A-FE3028577E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A2E624-C0E9-4C31-9D45-9E70EB8CD5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B97300-6289-4592-996C-7CB59C365A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7D6B97-8037-42B6-B168-D2FCC243F16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3C427D-2289-4323-B58A-A829B64B701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770960" cy="222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Cloud Computing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&amp; 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Deployment Strategies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399360" cy="228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Content Placeholder 3" descr="1.jpg"/>
          <p:cNvPicPr/>
          <p:nvPr/>
        </p:nvPicPr>
        <p:blipFill>
          <a:blip r:embed="rId1"/>
          <a:stretch/>
        </p:blipFill>
        <p:spPr>
          <a:xfrm>
            <a:off x="493560" y="685800"/>
            <a:ext cx="8155080" cy="543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Content Placeholder 3" descr="2.jpg"/>
          <p:cNvPicPr/>
          <p:nvPr/>
        </p:nvPicPr>
        <p:blipFill>
          <a:blip r:embed="rId1"/>
          <a:stretch/>
        </p:blipFill>
        <p:spPr>
          <a:xfrm>
            <a:off x="457200" y="1066680"/>
            <a:ext cx="8228160" cy="411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Content Placeholder 3" descr="3.jpg"/>
          <p:cNvPicPr/>
          <p:nvPr/>
        </p:nvPicPr>
        <p:blipFill>
          <a:blip r:embed="rId1"/>
          <a:stretch/>
        </p:blipFill>
        <p:spPr>
          <a:xfrm>
            <a:off x="380880" y="457200"/>
            <a:ext cx="8456760" cy="57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Content Placeholder 3" descr="4.jpg"/>
          <p:cNvPicPr/>
          <p:nvPr/>
        </p:nvPicPr>
        <p:blipFill>
          <a:blip r:embed="rId1"/>
          <a:stretch/>
        </p:blipFill>
        <p:spPr>
          <a:xfrm>
            <a:off x="544680" y="533520"/>
            <a:ext cx="8053560" cy="559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Content Placeholder 3" descr="5.jpg"/>
          <p:cNvPicPr/>
          <p:nvPr/>
        </p:nvPicPr>
        <p:blipFill>
          <a:blip r:embed="rId1"/>
          <a:stretch/>
        </p:blipFill>
        <p:spPr>
          <a:xfrm>
            <a:off x="457200" y="457200"/>
            <a:ext cx="8228160" cy="57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Content Placeholder 3" descr="6.jpg"/>
          <p:cNvPicPr/>
          <p:nvPr/>
        </p:nvPicPr>
        <p:blipFill>
          <a:blip r:embed="rId1"/>
          <a:stretch/>
        </p:blipFill>
        <p:spPr>
          <a:xfrm>
            <a:off x="457200" y="728640"/>
            <a:ext cx="8228160" cy="512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Content Placeholder 3" descr="7.jpg"/>
          <p:cNvPicPr/>
          <p:nvPr/>
        </p:nvPicPr>
        <p:blipFill>
          <a:blip r:embed="rId1"/>
          <a:stretch/>
        </p:blipFill>
        <p:spPr>
          <a:xfrm>
            <a:off x="457200" y="685800"/>
            <a:ext cx="8075880" cy="533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Content Placeholder 3" descr="8.jpg"/>
          <p:cNvPicPr/>
          <p:nvPr/>
        </p:nvPicPr>
        <p:blipFill>
          <a:blip r:embed="rId1"/>
          <a:stretch/>
        </p:blipFill>
        <p:spPr>
          <a:xfrm>
            <a:off x="380880" y="457200"/>
            <a:ext cx="8380440" cy="57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Content Placeholder 3" descr="11.jpeg"/>
          <p:cNvPicPr/>
          <p:nvPr/>
        </p:nvPicPr>
        <p:blipFill>
          <a:blip r:embed="rId1"/>
          <a:stretch/>
        </p:blipFill>
        <p:spPr>
          <a:xfrm>
            <a:off x="533520" y="685800"/>
            <a:ext cx="8228160" cy="533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Content Placeholder 7" descr="12.jpeg"/>
          <p:cNvPicPr/>
          <p:nvPr/>
        </p:nvPicPr>
        <p:blipFill>
          <a:blip r:embed="rId1"/>
          <a:stretch/>
        </p:blipFill>
        <p:spPr>
          <a:xfrm>
            <a:off x="1143000" y="685800"/>
            <a:ext cx="70088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Layout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TLDR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Deep Dive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Hands-on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Content Placeholder 3" descr="9.jpg"/>
          <p:cNvPicPr/>
          <p:nvPr/>
        </p:nvPicPr>
        <p:blipFill>
          <a:blip r:embed="rId1"/>
          <a:stretch/>
        </p:blipFill>
        <p:spPr>
          <a:xfrm>
            <a:off x="1600200" y="609480"/>
            <a:ext cx="6627960" cy="551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Content Placeholder 3" descr="10.jpg"/>
          <p:cNvPicPr/>
          <p:nvPr/>
        </p:nvPicPr>
        <p:blipFill>
          <a:blip r:embed="rId1"/>
          <a:stretch/>
        </p:blipFill>
        <p:spPr>
          <a:xfrm>
            <a:off x="685800" y="685800"/>
            <a:ext cx="7390080" cy="533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Content Placeholder 3" descr="11.jpg"/>
          <p:cNvPicPr/>
          <p:nvPr/>
        </p:nvPicPr>
        <p:blipFill>
          <a:blip r:embed="rId1"/>
          <a:stretch/>
        </p:blipFill>
        <p:spPr>
          <a:xfrm>
            <a:off x="609480" y="609480"/>
            <a:ext cx="7694640" cy="533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Content Placeholder 3" descr="1.png"/>
          <p:cNvPicPr/>
          <p:nvPr/>
        </p:nvPicPr>
        <p:blipFill>
          <a:blip r:embed="rId1"/>
          <a:stretch/>
        </p:blipFill>
        <p:spPr>
          <a:xfrm>
            <a:off x="762120" y="533520"/>
            <a:ext cx="7770960" cy="559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961200" y="541800"/>
            <a:ext cx="7257240" cy="475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961200" y="1058760"/>
            <a:ext cx="725760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961200" y="1058760"/>
            <a:ext cx="725760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961200" y="1058760"/>
            <a:ext cx="725760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961200" y="1058760"/>
            <a:ext cx="725760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961200" y="1058760"/>
            <a:ext cx="725760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Disclaimer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Rapid Change is the new normal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961200" y="1058760"/>
            <a:ext cx="725760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994320" y="1411200"/>
            <a:ext cx="7191000" cy="40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Content Placeholder 3" descr="12.jpg"/>
          <p:cNvPicPr/>
          <p:nvPr/>
        </p:nvPicPr>
        <p:blipFill>
          <a:blip r:embed="rId1"/>
          <a:stretch/>
        </p:blipFill>
        <p:spPr>
          <a:xfrm>
            <a:off x="457200" y="762120"/>
            <a:ext cx="8228160" cy="510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Content Placeholder 3" descr="13.jpg"/>
          <p:cNvPicPr/>
          <p:nvPr/>
        </p:nvPicPr>
        <p:blipFill>
          <a:blip r:embed="rId1"/>
          <a:stretch/>
        </p:blipFill>
        <p:spPr>
          <a:xfrm>
            <a:off x="457200" y="609480"/>
            <a:ext cx="8228160" cy="533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Content Placeholder 3" descr="14.jpg"/>
          <p:cNvPicPr/>
          <p:nvPr/>
        </p:nvPicPr>
        <p:blipFill>
          <a:blip r:embed="rId1"/>
          <a:stretch/>
        </p:blipFill>
        <p:spPr>
          <a:xfrm>
            <a:off x="457200" y="1057320"/>
            <a:ext cx="8228160" cy="439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Content Placeholder 3" descr="15.jpg"/>
          <p:cNvPicPr/>
          <p:nvPr/>
        </p:nvPicPr>
        <p:blipFill>
          <a:blip r:embed="rId1"/>
          <a:stretch/>
        </p:blipFill>
        <p:spPr>
          <a:xfrm>
            <a:off x="457200" y="1030320"/>
            <a:ext cx="8228160" cy="459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ntent Placeholder 3" descr="16.jpg"/>
          <p:cNvPicPr/>
          <p:nvPr/>
        </p:nvPicPr>
        <p:blipFill>
          <a:blip r:embed="rId1"/>
          <a:stretch/>
        </p:blipFill>
        <p:spPr>
          <a:xfrm>
            <a:off x="2428920" y="304920"/>
            <a:ext cx="4284720" cy="581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Content Placeholder 3" descr="17.jpg"/>
          <p:cNvPicPr/>
          <p:nvPr/>
        </p:nvPicPr>
        <p:blipFill>
          <a:blip r:embed="rId1"/>
          <a:stretch/>
        </p:blipFill>
        <p:spPr>
          <a:xfrm>
            <a:off x="457200" y="914400"/>
            <a:ext cx="8228160" cy="472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Content Placeholder 3" descr="18.jpg"/>
          <p:cNvPicPr/>
          <p:nvPr/>
        </p:nvPicPr>
        <p:blipFill>
          <a:blip r:embed="rId1"/>
          <a:stretch/>
        </p:blipFill>
        <p:spPr>
          <a:xfrm>
            <a:off x="457200" y="762120"/>
            <a:ext cx="8228160" cy="464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Content Placeholder 3" descr="Cloud_1.png"/>
          <p:cNvPicPr/>
          <p:nvPr/>
        </p:nvPicPr>
        <p:blipFill>
          <a:blip r:embed="rId1"/>
          <a:stretch/>
        </p:blipFill>
        <p:spPr>
          <a:xfrm>
            <a:off x="457200" y="838080"/>
            <a:ext cx="8228160" cy="533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Content Placeholder 3" descr="1.png"/>
          <p:cNvPicPr/>
          <p:nvPr/>
        </p:nvPicPr>
        <p:blipFill>
          <a:blip r:embed="rId1"/>
          <a:stretch/>
        </p:blipFill>
        <p:spPr>
          <a:xfrm>
            <a:off x="609480" y="762120"/>
            <a:ext cx="7618680" cy="457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Clone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2" name="Content Placeholder 9" descr="Clone.png"/>
          <p:cNvPicPr/>
          <p:nvPr/>
        </p:nvPicPr>
        <p:blipFill>
          <a:blip r:embed="rId1"/>
          <a:stretch/>
        </p:blipFill>
        <p:spPr>
          <a:xfrm>
            <a:off x="1523880" y="1600200"/>
            <a:ext cx="5789880" cy="357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Template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4" name="Content Placeholder 5" descr="cloud_11.png"/>
          <p:cNvPicPr/>
          <p:nvPr/>
        </p:nvPicPr>
        <p:blipFill>
          <a:blip r:embed="rId1"/>
          <a:stretch/>
        </p:blipFill>
        <p:spPr>
          <a:xfrm>
            <a:off x="1066680" y="2514600"/>
            <a:ext cx="5408640" cy="29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Snapshot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6" name="Content Placeholder 3" descr="Cloud_12.jpg"/>
          <p:cNvPicPr/>
          <p:nvPr/>
        </p:nvPicPr>
        <p:blipFill>
          <a:blip r:embed="rId1"/>
          <a:stretch/>
        </p:blipFill>
        <p:spPr>
          <a:xfrm>
            <a:off x="1905120" y="1981080"/>
            <a:ext cx="5027760" cy="365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Live Migration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8" name="Content Placeholder 6" descr=""/>
          <p:cNvPicPr/>
          <p:nvPr/>
        </p:nvPicPr>
        <p:blipFill>
          <a:blip r:embed="rId1"/>
          <a:stretch/>
        </p:blipFill>
        <p:spPr>
          <a:xfrm>
            <a:off x="838080" y="1905120"/>
            <a:ext cx="7847280" cy="380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HA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40" name="Content Placeholder 4" descr=""/>
          <p:cNvPicPr/>
          <p:nvPr/>
        </p:nvPicPr>
        <p:blipFill>
          <a:blip r:embed="rId1"/>
          <a:stretch/>
        </p:blipFill>
        <p:spPr>
          <a:xfrm>
            <a:off x="1066680" y="1600200"/>
            <a:ext cx="7161480" cy="452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42" name="Content Placeholder 4" descr=""/>
          <p:cNvPicPr/>
          <p:nvPr/>
        </p:nvPicPr>
        <p:blipFill>
          <a:blip r:embed="rId1"/>
          <a:stretch/>
        </p:blipFill>
        <p:spPr>
          <a:xfrm>
            <a:off x="1371600" y="1981080"/>
            <a:ext cx="6627960" cy="373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Content Placeholder 4" descr=""/>
          <p:cNvPicPr/>
          <p:nvPr/>
        </p:nvPicPr>
        <p:blipFill>
          <a:blip r:embed="rId1"/>
          <a:stretch/>
        </p:blipFill>
        <p:spPr>
          <a:xfrm>
            <a:off x="990720" y="838080"/>
            <a:ext cx="7085160" cy="49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ontent Placeholder 6" descr=""/>
          <p:cNvPicPr/>
          <p:nvPr/>
        </p:nvPicPr>
        <p:blipFill>
          <a:blip r:embed="rId1"/>
          <a:stretch/>
        </p:blipFill>
        <p:spPr>
          <a:xfrm>
            <a:off x="457200" y="380880"/>
            <a:ext cx="8228160" cy="586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Content Placeholder 2" descr=""/>
          <p:cNvPicPr/>
          <p:nvPr/>
        </p:nvPicPr>
        <p:blipFill>
          <a:blip r:embed="rId1"/>
          <a:stretch/>
        </p:blipFill>
        <p:spPr>
          <a:xfrm>
            <a:off x="457200" y="457200"/>
            <a:ext cx="8228160" cy="556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Content Placeholder 1" descr=""/>
          <p:cNvPicPr/>
          <p:nvPr/>
        </p:nvPicPr>
        <p:blipFill>
          <a:blip r:embed="rId1"/>
          <a:stretch/>
        </p:blipFill>
        <p:spPr>
          <a:xfrm>
            <a:off x="457200" y="380880"/>
            <a:ext cx="8228160" cy="571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pic>
        <p:nvPicPr>
          <p:cNvPr id="96" name="Content Placeholder 3" descr="3.jpg"/>
          <p:cNvPicPr/>
          <p:nvPr/>
        </p:nvPicPr>
        <p:blipFill>
          <a:blip r:embed="rId1"/>
          <a:stretch/>
        </p:blipFill>
        <p:spPr>
          <a:xfrm>
            <a:off x="2057400" y="2590920"/>
            <a:ext cx="5256360" cy="299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1" descr=""/>
          <p:cNvPicPr/>
          <p:nvPr/>
        </p:nvPicPr>
        <p:blipFill>
          <a:blip r:embed="rId1"/>
          <a:stretch/>
        </p:blipFill>
        <p:spPr>
          <a:xfrm>
            <a:off x="457200" y="304920"/>
            <a:ext cx="8228160" cy="594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Content Placeholder 1" descr=""/>
          <p:cNvPicPr/>
          <p:nvPr/>
        </p:nvPicPr>
        <p:blipFill>
          <a:blip r:embed="rId1"/>
          <a:stretch/>
        </p:blipFill>
        <p:spPr>
          <a:xfrm>
            <a:off x="457200" y="304920"/>
            <a:ext cx="8228160" cy="57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Content Placeholder 1" descr=""/>
          <p:cNvPicPr/>
          <p:nvPr/>
        </p:nvPicPr>
        <p:blipFill>
          <a:blip r:embed="rId1"/>
          <a:stretch/>
        </p:blipFill>
        <p:spPr>
          <a:xfrm>
            <a:off x="457200" y="380880"/>
            <a:ext cx="8228160" cy="586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Content Placeholder 2" descr=""/>
          <p:cNvPicPr/>
          <p:nvPr/>
        </p:nvPicPr>
        <p:blipFill>
          <a:blip r:embed="rId1"/>
          <a:stretch/>
        </p:blipFill>
        <p:spPr>
          <a:xfrm>
            <a:off x="457200" y="457200"/>
            <a:ext cx="8228160" cy="57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Content Placeholder 1" descr=""/>
          <p:cNvPicPr/>
          <p:nvPr/>
        </p:nvPicPr>
        <p:blipFill>
          <a:blip r:embed="rId1"/>
          <a:stretch/>
        </p:blipFill>
        <p:spPr>
          <a:xfrm>
            <a:off x="457200" y="457200"/>
            <a:ext cx="8228160" cy="571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Content Placeholder 1" descr=""/>
          <p:cNvPicPr/>
          <p:nvPr/>
        </p:nvPicPr>
        <p:blipFill>
          <a:blip r:embed="rId1"/>
          <a:stretch/>
        </p:blipFill>
        <p:spPr>
          <a:xfrm>
            <a:off x="457200" y="457200"/>
            <a:ext cx="8228160" cy="57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Content Placeholder 1" descr=""/>
          <p:cNvPicPr/>
          <p:nvPr/>
        </p:nvPicPr>
        <p:blipFill>
          <a:blip r:embed="rId1"/>
          <a:stretch/>
        </p:blipFill>
        <p:spPr>
          <a:xfrm>
            <a:off x="457200" y="533520"/>
            <a:ext cx="8228160" cy="563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Content Placeholder 1" descr=""/>
          <p:cNvPicPr/>
          <p:nvPr/>
        </p:nvPicPr>
        <p:blipFill>
          <a:blip r:embed="rId1"/>
          <a:stretch/>
        </p:blipFill>
        <p:spPr>
          <a:xfrm>
            <a:off x="457200" y="457200"/>
            <a:ext cx="8228160" cy="589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ontent Placeholder 1" descr=""/>
          <p:cNvPicPr/>
          <p:nvPr/>
        </p:nvPicPr>
        <p:blipFill>
          <a:blip r:embed="rId1"/>
          <a:stretch/>
        </p:blipFill>
        <p:spPr>
          <a:xfrm>
            <a:off x="457200" y="380880"/>
            <a:ext cx="8228160" cy="57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ntent Placeholder 3" descr="4.jpg"/>
          <p:cNvPicPr/>
          <p:nvPr/>
        </p:nvPicPr>
        <p:blipFill>
          <a:blip r:embed="rId1"/>
          <a:stretch/>
        </p:blipFill>
        <p:spPr>
          <a:xfrm>
            <a:off x="533520" y="457200"/>
            <a:ext cx="8151840" cy="571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ntent Placeholder 3" descr="5.jpg"/>
          <p:cNvPicPr/>
          <p:nvPr/>
        </p:nvPicPr>
        <p:blipFill>
          <a:blip r:embed="rId1"/>
          <a:stretch/>
        </p:blipFill>
        <p:spPr>
          <a:xfrm>
            <a:off x="609480" y="457200"/>
            <a:ext cx="8228160" cy="571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Content Placeholder 3" descr="6.jpg"/>
          <p:cNvPicPr/>
          <p:nvPr/>
        </p:nvPicPr>
        <p:blipFill>
          <a:blip r:embed="rId1"/>
          <a:stretch/>
        </p:blipFill>
        <p:spPr>
          <a:xfrm>
            <a:off x="762120" y="1219320"/>
            <a:ext cx="6780240" cy="399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Content Placeholder 3" descr="7.jpg"/>
          <p:cNvPicPr/>
          <p:nvPr/>
        </p:nvPicPr>
        <p:blipFill>
          <a:blip r:embed="rId1"/>
          <a:stretch/>
        </p:blipFill>
        <p:spPr>
          <a:xfrm>
            <a:off x="457200" y="762120"/>
            <a:ext cx="7999560" cy="497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5500</TotalTime>
  <Application>LibreOffice/7.3.7.2$Linux_X86_64 LibreOffice_project/30$Build-2</Application>
  <AppVersion>15.0000</AppVersion>
  <Words>36</Words>
  <Paragraphs>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Arunvel Arunachalam</dc:creator>
  <dc:description/>
  <dc:language>en-IN</dc:language>
  <cp:lastModifiedBy/>
  <dcterms:modified xsi:type="dcterms:W3CDTF">2024-11-04T09:32:07Z</dcterms:modified>
  <cp:revision>115</cp:revision>
  <dc:subject/>
  <dc:title>Cloud Basics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(4:3)</vt:lpwstr>
  </property>
  <property fmtid="{D5CDD505-2E9C-101B-9397-08002B2CF9AE}" pid="4" name="Slides">
    <vt:i4>58</vt:i4>
  </property>
</Properties>
</file>